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5" r:id="rId5"/>
  </p:sldMasterIdLst>
  <p:notesMasterIdLst>
    <p:notesMasterId r:id="rId30"/>
  </p:notesMasterIdLst>
  <p:sldIdLst>
    <p:sldId id="257" r:id="rId6"/>
    <p:sldId id="282" r:id="rId7"/>
    <p:sldId id="281" r:id="rId8"/>
    <p:sldId id="263" r:id="rId9"/>
    <p:sldId id="280" r:id="rId10"/>
    <p:sldId id="272" r:id="rId11"/>
    <p:sldId id="260" r:id="rId12"/>
    <p:sldId id="277" r:id="rId13"/>
    <p:sldId id="288" r:id="rId14"/>
    <p:sldId id="266" r:id="rId15"/>
    <p:sldId id="267" r:id="rId16"/>
    <p:sldId id="10540" r:id="rId17"/>
    <p:sldId id="271" r:id="rId18"/>
    <p:sldId id="10539" r:id="rId19"/>
    <p:sldId id="265" r:id="rId20"/>
    <p:sldId id="286" r:id="rId21"/>
    <p:sldId id="287" r:id="rId22"/>
    <p:sldId id="283" r:id="rId23"/>
    <p:sldId id="10544" r:id="rId24"/>
    <p:sldId id="10543" r:id="rId25"/>
    <p:sldId id="284" r:id="rId26"/>
    <p:sldId id="269" r:id="rId27"/>
    <p:sldId id="261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80"/>
            <p14:sldId id="272"/>
            <p14:sldId id="260"/>
            <p14:sldId id="277"/>
            <p14:sldId id="288"/>
            <p14:sldId id="266"/>
            <p14:sldId id="267"/>
            <p14:sldId id="10540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269"/>
            <p14:sldId id="261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1305" autoAdjust="0"/>
  </p:normalViewPr>
  <p:slideViewPr>
    <p:cSldViewPr snapToGrid="0">
      <p:cViewPr varScale="1">
        <p:scale>
          <a:sx n="77" d="100"/>
          <a:sy n="77" d="100"/>
        </p:scale>
        <p:origin x="97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had to opt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Map the following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(Protocol Buffers)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= 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Remove things the ASP.NET Core team doesn’t own: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Azure SDK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EF Core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7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GetProductsAsync</a:t>
            </a:r>
            <a:r>
              <a:rPr lang="en-US" dirty="0"/>
              <a:t> returns an </a:t>
            </a:r>
            <a:r>
              <a:rPr lang="en-US" dirty="0" err="1"/>
              <a:t>IAsyncEnumerable</a:t>
            </a:r>
            <a:r>
              <a:rPr lang="en-US" dirty="0"/>
              <a:t>&lt;Product&gt;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a non-blocking action as of 3.0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MVC buffers any concrete type that implements </a:t>
            </a:r>
            <a:r>
              <a:rPr lang="en-US" dirty="0" err="1"/>
              <a:t>IAsyncEnumerable</a:t>
            </a:r>
            <a:r>
              <a:rPr lang="en-US" dirty="0"/>
              <a:t>&lt;T&gt; before sending it to the serializer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5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22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0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09738"/>
            <a:ext cx="11430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4589463"/>
            <a:ext cx="11430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9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39875"/>
            <a:ext cx="5638800" cy="473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23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536700"/>
            <a:ext cx="56165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31938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5850"/>
            <a:ext cx="5638800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381000" y="2355850"/>
            <a:ext cx="5616574" cy="3917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79375"/>
            <a:ext cx="1143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57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3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6278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3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4391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62781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057400"/>
            <a:ext cx="4391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6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9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086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65125"/>
            <a:ext cx="8191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6F055-6CFA-46A1-A07E-FCC80707285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2AC4-D42C-4C57-8C3A-797DAE4E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2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37522"/>
            <a:ext cx="11430000" cy="84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13518"/>
            <a:ext cx="11430000" cy="519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451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6F055-6CFA-46A1-A07E-FCC80707285D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00" y="6451600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5225" y="6451600"/>
            <a:ext cx="485775" cy="406400"/>
          </a:xfrm>
          <a:prstGeom prst="rect">
            <a:avLst/>
          </a:prstGeom>
          <a:solidFill>
            <a:schemeClr val="tx1">
              <a:tint val="75000"/>
            </a:schemeClr>
          </a:solidFill>
        </p:spPr>
        <p:txBody>
          <a:bodyPr vert="horz" lIns="0" tIns="45720" rIns="0" bIns="45720" rtlCol="0" anchor="t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6EB2AC4-D42C-4C57-8C3A-797DAE4E5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1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0">
          <p15:clr>
            <a:srgbClr val="F26B43"/>
          </p15:clr>
        </p15:guide>
        <p15:guide id="2" pos="6720">
          <p15:clr>
            <a:srgbClr val="F26B43"/>
          </p15:clr>
        </p15:guide>
        <p15:guide id="3" pos="1191">
          <p15:clr>
            <a:srgbClr val="F26B43"/>
          </p15:clr>
        </p15:guide>
        <p15:guide id="4" pos="6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docs.asp.net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docs.microsoft.com/en-us/dotnet/architectu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hyperlink" Target="https://aka.ms/contoso-lending" TargetMode="External"/><Relationship Id="rId4" Type="http://schemas.openxmlformats.org/officeDocument/2006/relationships/hyperlink" Target="https://aka.ms/new-in-aspnetcore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sz="2000" dirty="0"/>
              <a:t>     @</a:t>
            </a:r>
            <a:r>
              <a:rPr lang="en-US" sz="2000" dirty="0" err="1"/>
              <a:t>Scott_Addie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E68C1-BA66-4DA3-BB32-9E7D9C1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" y="4306956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System.Text.Json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328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Introduced in 2.2</a:t>
            </a:r>
          </a:p>
          <a:p>
            <a:r>
              <a:rPr lang="en-US" dirty="0"/>
              <a:t>Default in 3.0</a:t>
            </a:r>
          </a:p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67546-C187-4AC3-948F-D4F610C4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FA02-0B00-42BC-B402-50822C02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659737"/>
          </a:xfrm>
        </p:spPr>
        <p:txBody>
          <a:bodyPr/>
          <a:lstStyle/>
          <a:p>
            <a:r>
              <a:rPr lang="en-US" sz="3200" dirty="0"/>
              <a:t>2.2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70B13-FF0E-494D-AA6C-0E55D635E6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89175"/>
            <a:ext cx="5826762" cy="5054204"/>
          </a:xfrm>
        </p:spPr>
        <p:txBody>
          <a:bodyPr/>
          <a:lstStyle/>
          <a:p>
            <a:r>
              <a:rPr lang="en-US" sz="3200" dirty="0"/>
              <a:t>3.0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98E24-EC7C-4262-A06D-504DCF6B3809}"/>
              </a:ext>
            </a:extLst>
          </p:cNvPr>
          <p:cNvCxnSpPr/>
          <p:nvPr/>
        </p:nvCxnSpPr>
        <p:spPr>
          <a:xfrm>
            <a:off x="5761038" y="1979335"/>
            <a:ext cx="0" cy="426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7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301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install –g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 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contract using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08678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{};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28129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automatic reconnects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F9C3F9-037B-4FB0-83A0-65382BB1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758" y="5668823"/>
            <a:ext cx="1020517" cy="1020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9359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+ </a:t>
            </a:r>
            <a:r>
              <a:rPr lang="en-US" dirty="0" err="1"/>
              <a:t>gRPC</a:t>
            </a:r>
            <a:r>
              <a:rPr lang="en-US" dirty="0"/>
              <a:t> +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hlinkClick r:id="rId2"/>
              </a:rPr>
              <a:t>docs.microsoft.com/dotnet/architecture/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Docs</a:t>
            </a:r>
          </a:p>
          <a:p>
            <a:r>
              <a:rPr lang="en-US" sz="2400" b="1" dirty="0">
                <a:hlinkClick r:id="rId3"/>
              </a:rPr>
              <a:t>docs.asp.net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hlinkClick r:id="rId4"/>
              </a:rPr>
              <a:t>aka.ms/new-in-aspnetcore3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hlinkClick r:id="rId5"/>
              </a:rPr>
              <a:t>aka.ms/</a:t>
            </a:r>
            <a:r>
              <a:rPr lang="en-US" sz="2400" b="1" dirty="0" err="1">
                <a:hlinkClick r:id="rId5"/>
              </a:rPr>
              <a:t>contoso</a:t>
            </a:r>
            <a:r>
              <a:rPr lang="en-US" sz="2400" b="1" dirty="0">
                <a:hlinkClick r:id="rId5"/>
              </a:rPr>
              <a:t>-lending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C22D94-ECBE-45D1-87C4-D4A76546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/>
          <p:cNvSpPr txBox="1"/>
          <p:nvPr/>
        </p:nvSpPr>
        <p:spPr>
          <a:xfrm>
            <a:off x="-970548" y="6350081"/>
            <a:ext cx="14133096" cy="55092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Moderately" fov="4800000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Episode III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 NEW RELEASE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D800"/>
              </a:solidFill>
              <a:effectLst>
                <a:glow rad="101600">
                  <a:srgbClr val="FFD800">
                    <a:alpha val="20000"/>
                  </a:srgbClr>
                </a:glo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is a period of assembly removal from the ASP.NET Core shared f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ramework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800"/>
                </a:solidFill>
                <a:effectLst>
                  <a:glow rad="101600">
                    <a:srgbClr val="FFD800">
                      <a:alpha val="20000"/>
                    </a:srgbClr>
                  </a:glo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. Caffeinated engineers, working from a building in Redmond, have made tough decisions…</a:t>
            </a:r>
          </a:p>
        </p:txBody>
      </p:sp>
      <p:sp>
        <p:nvSpPr>
          <p:cNvPr id="2" name="Stars"/>
          <p:cNvSpPr/>
          <p:nvPr/>
        </p:nvSpPr>
        <p:spPr>
          <a:xfrm>
            <a:off x="0" y="0"/>
            <a:ext cx="12192000" cy="4267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1.26667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 err="1"/>
              <a:t>Microsoft.AspNet.WebApi.Client</a:t>
            </a:r>
            <a:endParaRPr lang="en-US" dirty="0"/>
          </a:p>
          <a:p>
            <a:r>
              <a:rPr lang="en-US" dirty="0"/>
              <a:t>Roslyn (</a:t>
            </a:r>
            <a:r>
              <a:rPr lang="en-US" dirty="0" err="1"/>
              <a:t>Microsoft.CodeAnalysis</a:t>
            </a:r>
            <a:r>
              <a:rPr lang="en-US" dirty="0"/>
              <a:t>.*)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3137B-908B-4DB6-A691-2FFD6B2A0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009DED-7967-4332-B114-17A60545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framework: 2.2 vs. 3.0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EAC3E9-1B7D-4116-BCFA-98B35E86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8" y="1189176"/>
            <a:ext cx="11704637" cy="4240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pPr algn="r"/>
            <a:r>
              <a:rPr lang="en-US" dirty="0"/>
              <a:t>C# 8 support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3AD9B-2182-4E8F-BF10-E941E60451ED}"/>
              </a:ext>
            </a:extLst>
          </p:cNvPr>
          <p:cNvSpPr/>
          <p:nvPr/>
        </p:nvSpPr>
        <p:spPr bwMode="auto">
          <a:xfrm>
            <a:off x="0" y="1304925"/>
            <a:ext cx="5572125" cy="40767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6F66BC-0598-4935-8E09-21B54D265B79}"/>
              </a:ext>
            </a:extLst>
          </p:cNvPr>
          <p:cNvSpPr/>
          <p:nvPr/>
        </p:nvSpPr>
        <p:spPr>
          <a:xfrm>
            <a:off x="13536" y="1327338"/>
            <a:ext cx="5747502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50" dirty="0" err="1">
                <a:solidFill>
                  <a:srgbClr val="A31515"/>
                </a:solidFill>
                <a:latin typeface="Consolas" panose="020B0609020204030204" pitchFamily="49" charset="0"/>
              </a:rPr>
              <a:t>asyncsale</a:t>
            </a:r>
            <a:r>
              <a:rPr lang="en-US" sz="17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IAsyncEnumerable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GetOnSaleProductsAsync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products = _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repo.GetProductsAsync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7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(var product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products)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5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product.IsOnSale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product;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7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031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D873-AECB-4CF7-8D11-52765D00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64D7C-11A5-4395-8424-BC35FB36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55F66ED-9FBC-418E-8D92-8FE98426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67" y="5668823"/>
            <a:ext cx="1109208" cy="1109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9803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Colorful">
      <a:dk1>
        <a:srgbClr val="34495E"/>
      </a:dk1>
      <a:lt1>
        <a:srgbClr val="FFFFFF"/>
      </a:lt1>
      <a:dk2>
        <a:srgbClr val="555E5F"/>
      </a:dk2>
      <a:lt2>
        <a:srgbClr val="E8EAEC"/>
      </a:lt2>
      <a:accent1>
        <a:srgbClr val="2980B9"/>
      </a:accent1>
      <a:accent2>
        <a:srgbClr val="7BBC00"/>
      </a:accent2>
      <a:accent3>
        <a:srgbClr val="E67E22"/>
      </a:accent3>
      <a:accent4>
        <a:srgbClr val="E74C3C"/>
      </a:accent4>
      <a:accent5>
        <a:srgbClr val="7F8C8D"/>
      </a:accent5>
      <a:accent6>
        <a:srgbClr val="34495E"/>
      </a:accent6>
      <a:hlink>
        <a:srgbClr val="216593"/>
      </a:hlink>
      <a:folHlink>
        <a:srgbClr val="9B59B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apechef-template.potx" id="{9970A3B7-A654-46BA-BFF1-024B6A3DC3EF}" vid="{FE8157D9-9DDF-49A0-8EFC-22372CBBA8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5124</TotalTime>
  <Words>1211</Words>
  <Application>Microsoft Office PowerPoint</Application>
  <PresentationFormat>Widescreen</PresentationFormat>
  <Paragraphs>250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Office Theme</vt:lpstr>
      <vt:lpstr>What’s new in ASP.NET Core 3.0</vt:lpstr>
      <vt:lpstr>.NET Framework unsupported</vt:lpstr>
      <vt:lpstr>Supported ASP.NET Core variants</vt:lpstr>
      <vt:lpstr>Implicit shared framework reference</vt:lpstr>
      <vt:lpstr>PowerPoint Presentation</vt:lpstr>
      <vt:lpstr>Assemblies removed from shared framework</vt:lpstr>
      <vt:lpstr>Shared framework: 2.2 vs. 3.0</vt:lpstr>
      <vt:lpstr>C# 8 support</vt:lpstr>
      <vt:lpstr>Blazor</vt:lpstr>
      <vt:lpstr>System.Text.Json</vt:lpstr>
      <vt:lpstr>Endpoint routing</vt:lpstr>
      <vt:lpstr>Endpoint routing configuration</vt:lpstr>
      <vt:lpstr>HTTP REPL</vt:lpstr>
      <vt:lpstr>PowerPoint Presentation</vt:lpstr>
      <vt:lpstr>Developer Exception Page plain text support</vt:lpstr>
      <vt:lpstr>Plain-text response</vt:lpstr>
      <vt:lpstr>HTML response</vt:lpstr>
      <vt:lpstr>gRPC</vt:lpstr>
      <vt:lpstr>Define contract using Protobuf</vt:lpstr>
      <vt:lpstr>gRPC: The client</vt:lpstr>
      <vt:lpstr>Worker services</vt:lpstr>
      <vt:lpstr>SignalR automatic reconnects</vt:lpstr>
      <vt:lpstr>Blazor + gRPC + SignalR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187</cp:revision>
  <dcterms:created xsi:type="dcterms:W3CDTF">2019-09-29T03:01:46Z</dcterms:created>
  <dcterms:modified xsi:type="dcterms:W3CDTF">2019-10-02T17:31:52Z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